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ＭＳ Ｐゴシック" pitchFamily="9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CFC6AD"/>
    <a:srgbClr val="E6E6E6"/>
    <a:srgbClr val="ECCFB5"/>
    <a:srgbClr val="FF6666"/>
    <a:srgbClr val="4C4C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88" autoAdjust="0"/>
  </p:normalViewPr>
  <p:slideViewPr>
    <p:cSldViewPr>
      <p:cViewPr>
        <p:scale>
          <a:sx n="100" d="100"/>
          <a:sy n="100" d="100"/>
        </p:scale>
        <p:origin x="-504" y="1452"/>
      </p:cViewPr>
      <p:guideLst>
        <p:guide orient="horz" pos="216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7AE79B3-5475-4776-9C96-8FD70191A61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222AA6-1894-4D78-9F3E-A66890C85AF0}" type="slidenum">
              <a:rPr lang="en-GB"/>
              <a:pPr/>
              <a:t>1</a:t>
            </a:fld>
            <a:endParaRPr lang="en-GB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09A58-67CC-450C-8C18-34713EB7F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4CB63-ED04-47C8-9E13-04756333E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1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4B79C-1C0E-4CE7-B4E1-6C6F46375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A0B17-5A76-48D7-B32D-304EDCA716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F6A2C-29FB-499E-A49F-0A2CDD56B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43A24-3547-44D2-BFD1-2FCA76710A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AB5AD-55DF-4E67-9F8F-D0D4C596E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A140C-60B2-4C39-B6C6-C54100399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F2A68-6305-4A90-BC08-147494F856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C6D06-90CE-4473-A4B2-EF84DFF14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48655-C8F9-48B5-8747-B62575221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C63B51F-A0D4-4ED0-9531-012B89AAD1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9" descr="newspape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96" y="-21478"/>
            <a:ext cx="9139239" cy="6859588"/>
          </a:xfrm>
          <a:prstGeom prst="rect">
            <a:avLst/>
          </a:prstGeom>
          <a:noFill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46745" y="2224071"/>
            <a:ext cx="8643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4C4C4C"/>
                </a:solidFill>
                <a:latin typeface="Arial" charset="0"/>
              </a:rPr>
              <a:t>TEEN KILLED IN BURGLARY</a:t>
            </a:r>
            <a:endParaRPr lang="en-US" sz="4800" b="1" dirty="0">
              <a:latin typeface="Arial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85800" y="3048000"/>
            <a:ext cx="3733800" cy="3581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800600" y="2971800"/>
            <a:ext cx="190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latin typeface="Arial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648200" y="2971801"/>
            <a:ext cx="2133600" cy="367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FF6666"/>
                </a:solidFill>
                <a:latin typeface="Arial" charset="0"/>
              </a:rPr>
              <a:t>Lorem Ipsum</a:t>
            </a:r>
            <a:r>
              <a:rPr lang="en-US" sz="1200">
                <a:solidFill>
                  <a:srgbClr val="4C4C4C"/>
                </a:solidFill>
                <a:latin typeface="Arial" charset="0"/>
              </a:rPr>
              <a:t> In libris graecis appetere mea. At vim odio lorem omnes, pri id iuvaret partiendo. Vivendo menandri et sed. Lorem volumus blandit cu has.Sit cu alia porro fuisset. 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rgbClr val="4C4C4C"/>
                </a:solidFill>
                <a:latin typeface="Arial" charset="0"/>
              </a:rPr>
              <a:t>Ea pro natum invidunt repudiandae, his et facilisis vituperatoribus. Mei eu ubique altera senserit, consul eripuit accusata has ne. 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rgbClr val="4C4C4C"/>
                </a:solidFill>
                <a:latin typeface="Arial" charset="0"/>
              </a:rPr>
              <a:t>In libris graecis appetere mea. At vim odio lorem omnes, pri id iuvaret partiendo. Vivendo menandri et sed.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705600" y="2971801"/>
            <a:ext cx="21336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4C4C4C"/>
                </a:solidFill>
                <a:latin typeface="Arial" charset="0"/>
              </a:rPr>
              <a:t>In libris graecis appetere mea. At vim odio lorem omnes, pri id iuvaret partiendo. Vivendo menandri et sed. Lorem volumus blandit cu has.Sit cu alia porro fuisset. 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rgbClr val="4C4C4C"/>
                </a:solidFill>
                <a:latin typeface="Arial" charset="0"/>
              </a:rPr>
              <a:t>Ea pro natum invidunt repudiandae, his et facilisis vituperatoribus. Mei eu ubique altera senserit, consul eripuit accusata has ne. 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rgbClr val="4C4C4C"/>
                </a:solidFill>
                <a:latin typeface="Arial" charset="0"/>
              </a:rPr>
              <a:t>Ea pro natum invidunt repudiandae, his et facilisis vituperatoribus. 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82544" y="692150"/>
            <a:ext cx="81971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6600" b="1" dirty="0" smtClean="0">
                <a:solidFill>
                  <a:srgbClr val="4C4C4C"/>
                </a:solidFill>
              </a:rPr>
              <a:t>THE PORTS LOCAL</a:t>
            </a:r>
            <a:endParaRPr lang="en-GB" sz="6600" b="1" dirty="0">
              <a:solidFill>
                <a:srgbClr val="4C4C4C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831866" y="1893889"/>
            <a:ext cx="20970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4C4C4C"/>
                </a:solidFill>
                <a:latin typeface="Arial Black" pitchFamily="34" charset="0"/>
              </a:rPr>
              <a:t>www.ThePortNews.com.au</a:t>
            </a:r>
            <a:endParaRPr lang="en-GB" sz="1000" b="1" dirty="0">
              <a:solidFill>
                <a:srgbClr val="4C4C4C"/>
              </a:solidFill>
              <a:latin typeface="Arial Black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513123" y="1885951"/>
            <a:ext cx="28914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rgbClr val="4C4C4C"/>
                </a:solidFill>
                <a:latin typeface="Arial Black" pitchFamily="34" charset="0"/>
              </a:rPr>
              <a:t>THE PORT’S ONLY NEWSPAPER!</a:t>
            </a:r>
            <a:endParaRPr lang="en-GB" sz="1200" b="1" dirty="0">
              <a:solidFill>
                <a:srgbClr val="4C4C4C"/>
              </a:solidFill>
              <a:latin typeface="Arial Black" pitchFamily="34" charset="0"/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7364853" y="1903414"/>
            <a:ext cx="10454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4C4C4C"/>
                </a:solidFill>
                <a:latin typeface="Arial Black" pitchFamily="34" charset="0"/>
              </a:rPr>
              <a:t> </a:t>
            </a:r>
            <a:r>
              <a:rPr lang="en-GB" sz="1000" b="1" dirty="0" smtClean="0">
                <a:solidFill>
                  <a:srgbClr val="4C4C4C"/>
                </a:solidFill>
                <a:latin typeface="Arial Black" pitchFamily="34" charset="0"/>
              </a:rPr>
              <a:t> </a:t>
            </a:r>
            <a:r>
              <a:rPr lang="en-GB" sz="1000" b="1" dirty="0" smtClean="0">
                <a:solidFill>
                  <a:srgbClr val="4C4C4C"/>
                </a:solidFill>
                <a:latin typeface="Arial Black" pitchFamily="34" charset="0"/>
              </a:rPr>
              <a:t>Since </a:t>
            </a:r>
            <a:r>
              <a:rPr lang="en-GB" sz="1000" b="1" dirty="0">
                <a:solidFill>
                  <a:srgbClr val="4C4C4C"/>
                </a:solidFill>
                <a:latin typeface="Arial Black" pitchFamily="34" charset="0"/>
              </a:rPr>
              <a:t>1879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622" y="3063869"/>
            <a:ext cx="3687815" cy="354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162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Slide 1</vt:lpstr>
    </vt:vector>
  </TitlesOfParts>
  <Company>Presentation Magazine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Editable Newspapers Template</dc:title>
  <dc:creator>Presentation Magazine</dc:creator>
  <cp:lastModifiedBy>Education</cp:lastModifiedBy>
  <cp:revision>23</cp:revision>
  <dcterms:created xsi:type="dcterms:W3CDTF">2007-10-10T08:29:48Z</dcterms:created>
  <dcterms:modified xsi:type="dcterms:W3CDTF">2010-04-21T00:32:23Z</dcterms:modified>
</cp:coreProperties>
</file>