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
  </p:notesMasterIdLst>
  <p:sldIdLst>
    <p:sldId id="264" r:id="rId2"/>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pitchFamily="18" charset="0"/>
        <a:ea typeface="ＭＳ Ｐゴシック" pitchFamily="96" charset="-128"/>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ＭＳ Ｐゴシック" pitchFamily="96" charset="-128"/>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ＭＳ Ｐゴシック" pitchFamily="96" charset="-128"/>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ＭＳ Ｐゴシック" pitchFamily="96" charset="-128"/>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ＭＳ Ｐゴシック" pitchFamily="96" charset="-128"/>
        <a:cs typeface="+mn-cs"/>
      </a:defRPr>
    </a:lvl5pPr>
    <a:lvl6pPr marL="2286000" algn="l" defTabSz="914400" rtl="0" eaLnBrk="1" latinLnBrk="0" hangingPunct="1">
      <a:defRPr sz="2400" kern="1200">
        <a:solidFill>
          <a:schemeClr val="tx1"/>
        </a:solidFill>
        <a:latin typeface="Times" pitchFamily="18" charset="0"/>
        <a:ea typeface="ＭＳ Ｐゴシック" pitchFamily="96" charset="-128"/>
        <a:cs typeface="+mn-cs"/>
      </a:defRPr>
    </a:lvl6pPr>
    <a:lvl7pPr marL="2743200" algn="l" defTabSz="914400" rtl="0" eaLnBrk="1" latinLnBrk="0" hangingPunct="1">
      <a:defRPr sz="2400" kern="1200">
        <a:solidFill>
          <a:schemeClr val="tx1"/>
        </a:solidFill>
        <a:latin typeface="Times" pitchFamily="18" charset="0"/>
        <a:ea typeface="ＭＳ Ｐゴシック" pitchFamily="96" charset="-128"/>
        <a:cs typeface="+mn-cs"/>
      </a:defRPr>
    </a:lvl7pPr>
    <a:lvl8pPr marL="3200400" algn="l" defTabSz="914400" rtl="0" eaLnBrk="1" latinLnBrk="0" hangingPunct="1">
      <a:defRPr sz="2400" kern="1200">
        <a:solidFill>
          <a:schemeClr val="tx1"/>
        </a:solidFill>
        <a:latin typeface="Times" pitchFamily="18" charset="0"/>
        <a:ea typeface="ＭＳ Ｐゴシック" pitchFamily="96" charset="-128"/>
        <a:cs typeface="+mn-cs"/>
      </a:defRPr>
    </a:lvl8pPr>
    <a:lvl9pPr marL="3657600" algn="l" defTabSz="914400" rtl="0" eaLnBrk="1" latinLnBrk="0" hangingPunct="1">
      <a:defRPr sz="2400" kern="1200">
        <a:solidFill>
          <a:schemeClr val="tx1"/>
        </a:solidFill>
        <a:latin typeface="Times" pitchFamily="18" charset="0"/>
        <a:ea typeface="ＭＳ Ｐゴシック" pitchFamily="96"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C1C1C"/>
    <a:srgbClr val="CFC6AD"/>
    <a:srgbClr val="E6E6E6"/>
    <a:srgbClr val="ECCFB5"/>
    <a:srgbClr val="FF6666"/>
    <a:srgbClr val="4C4C4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4" autoAdjust="0"/>
    <p:restoredTop sz="94788" autoAdjust="0"/>
  </p:normalViewPr>
  <p:slideViewPr>
    <p:cSldViewPr>
      <p:cViewPr>
        <p:scale>
          <a:sx n="100" d="100"/>
          <a:sy n="100" d="100"/>
        </p:scale>
        <p:origin x="-510" y="-90"/>
      </p:cViewPr>
      <p:guideLst>
        <p:guide orient="horz" pos="2160"/>
        <p:guide/>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36868100" cy="368681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endParaRPr lang="en-GB"/>
          </a:p>
        </p:txBody>
      </p:sp>
      <p:sp>
        <p:nvSpPr>
          <p:cNvPr id="614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endParaRPr lang="en-GB"/>
          </a:p>
        </p:txBody>
      </p:sp>
      <p:sp>
        <p:nvSpPr>
          <p:cNvPr id="614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614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615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endParaRPr lang="en-GB"/>
          </a:p>
        </p:txBody>
      </p:sp>
      <p:sp>
        <p:nvSpPr>
          <p:cNvPr id="615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fld id="{37AE79B3-5475-4776-9C96-8FD70191A611}" type="slidenum">
              <a:rPr lang="en-GB"/>
              <a:pPr/>
              <a:t>‹#›</a:t>
            </a:fld>
            <a:endParaRPr lang="en-GB"/>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ＭＳ Ｐゴシック" pitchFamily="96" charset="-128"/>
        <a:cs typeface="+mn-cs"/>
      </a:defRPr>
    </a:lvl1pPr>
    <a:lvl2pPr marL="457200" algn="l" rtl="0" fontAlgn="base">
      <a:spcBef>
        <a:spcPct val="30000"/>
      </a:spcBef>
      <a:spcAft>
        <a:spcPct val="0"/>
      </a:spcAft>
      <a:defRPr sz="1200" kern="1200">
        <a:solidFill>
          <a:schemeClr val="tx1"/>
        </a:solidFill>
        <a:latin typeface="Arial" charset="0"/>
        <a:ea typeface="ＭＳ Ｐゴシック" pitchFamily="96" charset="-128"/>
        <a:cs typeface="+mn-cs"/>
      </a:defRPr>
    </a:lvl2pPr>
    <a:lvl3pPr marL="914400" algn="l" rtl="0" fontAlgn="base">
      <a:spcBef>
        <a:spcPct val="30000"/>
      </a:spcBef>
      <a:spcAft>
        <a:spcPct val="0"/>
      </a:spcAft>
      <a:defRPr sz="1200" kern="1200">
        <a:solidFill>
          <a:schemeClr val="tx1"/>
        </a:solidFill>
        <a:latin typeface="Arial" charset="0"/>
        <a:ea typeface="ＭＳ Ｐゴシック" pitchFamily="96" charset="-128"/>
        <a:cs typeface="+mn-cs"/>
      </a:defRPr>
    </a:lvl3pPr>
    <a:lvl4pPr marL="1371600" algn="l" rtl="0" fontAlgn="base">
      <a:spcBef>
        <a:spcPct val="30000"/>
      </a:spcBef>
      <a:spcAft>
        <a:spcPct val="0"/>
      </a:spcAft>
      <a:defRPr sz="1200" kern="1200">
        <a:solidFill>
          <a:schemeClr val="tx1"/>
        </a:solidFill>
        <a:latin typeface="Arial" charset="0"/>
        <a:ea typeface="ＭＳ Ｐゴシック" pitchFamily="96" charset="-128"/>
        <a:cs typeface="+mn-cs"/>
      </a:defRPr>
    </a:lvl4pPr>
    <a:lvl5pPr marL="1828800" algn="l" rtl="0" fontAlgn="base">
      <a:spcBef>
        <a:spcPct val="30000"/>
      </a:spcBef>
      <a:spcAft>
        <a:spcPct val="0"/>
      </a:spcAft>
      <a:defRPr sz="1200" kern="1200">
        <a:solidFill>
          <a:schemeClr val="tx1"/>
        </a:solidFill>
        <a:latin typeface="Arial" charset="0"/>
        <a:ea typeface="ＭＳ Ｐゴシック" pitchFamily="96"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E222AA6-1894-4D78-9F3E-A66890C85AF0}" type="slidenum">
              <a:rPr lang="en-GB"/>
              <a:pPr/>
              <a:t>1</a:t>
            </a:fld>
            <a:endParaRPr lang="en-GB"/>
          </a:p>
        </p:txBody>
      </p:sp>
      <p:sp>
        <p:nvSpPr>
          <p:cNvPr id="20482" name="Rectangle 2"/>
          <p:cNvSpPr>
            <a:spLocks noGrp="1" noRot="1" noChangeAspect="1" noChangeArrowheads="1" noTextEdit="1"/>
          </p:cNvSpPr>
          <p:nvPr>
            <p:ph type="sldImg"/>
          </p:nvPr>
        </p:nvSpPr>
        <p:spPr>
          <a:xfrm>
            <a:off x="1143000" y="685800"/>
            <a:ext cx="4572000" cy="3429000"/>
          </a:xfrm>
          <a:ln/>
        </p:spPr>
      </p:sp>
      <p:sp>
        <p:nvSpPr>
          <p:cNvPr id="20483" name="Rectangle 3"/>
          <p:cNvSpPr>
            <a:spLocks noGrp="1" noChangeArrowheads="1"/>
          </p:cNvSpPr>
          <p:nvPr>
            <p:ph type="body" idx="1"/>
          </p:nvPr>
        </p:nvSpPr>
        <p:spPr/>
        <p:txBody>
          <a:bodyPr/>
          <a:lstStyle/>
          <a:p>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DB09A58-67CC-450C-8C18-34713EB7F327}"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424CB63-ED04-47C8-9E13-04756333ED4A}"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1" y="609600"/>
            <a:ext cx="1943100" cy="5486400"/>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685801"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FA4B79C-1C0E-4CE7-B4E1-6C6F46375433}"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CBA0B17-5A76-48D7-B32D-304EDCA716C4}"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2EF6A2C-29FB-499E-A49F-0A2CDD56BFA7}"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FE43A24-3547-44D2-BFD1-2FCA76710AEF}"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FDDAB5AD-55DF-4E67-9F8F-D0D4C596E491}"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EBCA140C-60B2-4C39-B6C6-C54100399211}"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5CAF2A68-6305-4A90-BC08-147494F8562A}"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61C6D06-90CE-4473-A4B2-EF84DFF14B0D}"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77348655-C8F9-48B5-8747-B62575221392}"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mn-lt"/>
              </a:defRPr>
            </a:lvl1pPr>
          </a:lstStyle>
          <a:p>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atin typeface="+mn-lt"/>
              </a:defRPr>
            </a:lvl1pPr>
          </a:lstStyle>
          <a:p>
            <a:fld id="{5C63B51F-A0D4-4ED0-9531-012B89AAD11E}"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ea typeface="ＭＳ Ｐゴシック" pitchFamily="96" charset="-128"/>
        </a:defRPr>
      </a:lvl2pPr>
      <a:lvl3pPr algn="ctr" rtl="0" fontAlgn="base">
        <a:spcBef>
          <a:spcPct val="0"/>
        </a:spcBef>
        <a:spcAft>
          <a:spcPct val="0"/>
        </a:spcAft>
        <a:defRPr sz="4400">
          <a:solidFill>
            <a:schemeClr val="tx2"/>
          </a:solidFill>
          <a:latin typeface="Arial" charset="0"/>
          <a:ea typeface="ＭＳ Ｐゴシック" pitchFamily="96" charset="-128"/>
        </a:defRPr>
      </a:lvl3pPr>
      <a:lvl4pPr algn="ctr" rtl="0" fontAlgn="base">
        <a:spcBef>
          <a:spcPct val="0"/>
        </a:spcBef>
        <a:spcAft>
          <a:spcPct val="0"/>
        </a:spcAft>
        <a:defRPr sz="4400">
          <a:solidFill>
            <a:schemeClr val="tx2"/>
          </a:solidFill>
          <a:latin typeface="Arial" charset="0"/>
          <a:ea typeface="ＭＳ Ｐゴシック" pitchFamily="96" charset="-128"/>
        </a:defRPr>
      </a:lvl4pPr>
      <a:lvl5pPr algn="ctr" rtl="0" fontAlgn="base">
        <a:spcBef>
          <a:spcPct val="0"/>
        </a:spcBef>
        <a:spcAft>
          <a:spcPct val="0"/>
        </a:spcAft>
        <a:defRPr sz="4400">
          <a:solidFill>
            <a:schemeClr val="tx2"/>
          </a:solidFill>
          <a:latin typeface="Arial" charset="0"/>
          <a:ea typeface="ＭＳ Ｐゴシック" pitchFamily="96" charset="-128"/>
        </a:defRPr>
      </a:lvl5pPr>
      <a:lvl6pPr marL="457200" algn="ctr" rtl="0" fontAlgn="base">
        <a:spcBef>
          <a:spcPct val="0"/>
        </a:spcBef>
        <a:spcAft>
          <a:spcPct val="0"/>
        </a:spcAft>
        <a:defRPr sz="4400">
          <a:solidFill>
            <a:schemeClr val="tx2"/>
          </a:solidFill>
          <a:latin typeface="Arial" charset="0"/>
          <a:ea typeface="ＭＳ Ｐゴシック" pitchFamily="96" charset="-128"/>
        </a:defRPr>
      </a:lvl6pPr>
      <a:lvl7pPr marL="914400" algn="ctr" rtl="0" fontAlgn="base">
        <a:spcBef>
          <a:spcPct val="0"/>
        </a:spcBef>
        <a:spcAft>
          <a:spcPct val="0"/>
        </a:spcAft>
        <a:defRPr sz="4400">
          <a:solidFill>
            <a:schemeClr val="tx2"/>
          </a:solidFill>
          <a:latin typeface="Arial" charset="0"/>
          <a:ea typeface="ＭＳ Ｐゴシック" pitchFamily="96" charset="-128"/>
        </a:defRPr>
      </a:lvl7pPr>
      <a:lvl8pPr marL="1371600" algn="ctr" rtl="0" fontAlgn="base">
        <a:spcBef>
          <a:spcPct val="0"/>
        </a:spcBef>
        <a:spcAft>
          <a:spcPct val="0"/>
        </a:spcAft>
        <a:defRPr sz="4400">
          <a:solidFill>
            <a:schemeClr val="tx2"/>
          </a:solidFill>
          <a:latin typeface="Arial" charset="0"/>
          <a:ea typeface="ＭＳ Ｐゴシック" pitchFamily="96" charset="-128"/>
        </a:defRPr>
      </a:lvl8pPr>
      <a:lvl9pPr marL="1828800" algn="ctr" rtl="0" fontAlgn="base">
        <a:spcBef>
          <a:spcPct val="0"/>
        </a:spcBef>
        <a:spcAft>
          <a:spcPct val="0"/>
        </a:spcAft>
        <a:defRPr sz="4400">
          <a:solidFill>
            <a:schemeClr val="tx2"/>
          </a:solidFill>
          <a:latin typeface="Arial" charset="0"/>
          <a:ea typeface="ＭＳ Ｐゴシック" pitchFamily="96" charset="-128"/>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5" name="Picture 9" descr="newspaper1"/>
          <p:cNvPicPr>
            <a:picLocks noChangeAspect="1" noChangeArrowheads="1"/>
          </p:cNvPicPr>
          <p:nvPr/>
        </p:nvPicPr>
        <p:blipFill>
          <a:blip r:embed="rId3" cstate="print"/>
          <a:srcRect/>
          <a:stretch>
            <a:fillRect/>
          </a:stretch>
        </p:blipFill>
        <p:spPr bwMode="auto">
          <a:xfrm>
            <a:off x="-4296" y="-21478"/>
            <a:ext cx="9139239" cy="6859588"/>
          </a:xfrm>
          <a:prstGeom prst="rect">
            <a:avLst/>
          </a:prstGeom>
          <a:noFill/>
        </p:spPr>
      </p:pic>
      <p:sp>
        <p:nvSpPr>
          <p:cNvPr id="19459" name="Text Box 3"/>
          <p:cNvSpPr txBox="1">
            <a:spLocks noChangeArrowheads="1"/>
          </p:cNvSpPr>
          <p:nvPr/>
        </p:nvSpPr>
        <p:spPr bwMode="auto">
          <a:xfrm>
            <a:off x="346745" y="2224071"/>
            <a:ext cx="8643328" cy="830997"/>
          </a:xfrm>
          <a:prstGeom prst="rect">
            <a:avLst/>
          </a:prstGeom>
          <a:noFill/>
          <a:ln w="9525">
            <a:noFill/>
            <a:miter lim="800000"/>
            <a:headEnd/>
            <a:tailEnd/>
          </a:ln>
        </p:spPr>
        <p:txBody>
          <a:bodyPr wrap="none">
            <a:spAutoFit/>
          </a:bodyPr>
          <a:lstStyle/>
          <a:p>
            <a:r>
              <a:rPr lang="en-US" sz="4800" b="1" dirty="0" smtClean="0">
                <a:solidFill>
                  <a:srgbClr val="4C4C4C"/>
                </a:solidFill>
                <a:latin typeface="Arial" charset="0"/>
              </a:rPr>
              <a:t>TEEN KILLED IN BURGLARY</a:t>
            </a:r>
            <a:endParaRPr lang="en-US" sz="4800" b="1" dirty="0">
              <a:latin typeface="Arial" charset="0"/>
            </a:endParaRPr>
          </a:p>
        </p:txBody>
      </p:sp>
      <p:sp>
        <p:nvSpPr>
          <p:cNvPr id="19460" name="Rectangle 4"/>
          <p:cNvSpPr>
            <a:spLocks noChangeArrowheads="1"/>
          </p:cNvSpPr>
          <p:nvPr/>
        </p:nvSpPr>
        <p:spPr bwMode="auto">
          <a:xfrm>
            <a:off x="685800" y="3048000"/>
            <a:ext cx="3733800" cy="3581400"/>
          </a:xfrm>
          <a:prstGeom prst="rect">
            <a:avLst/>
          </a:prstGeom>
          <a:solidFill>
            <a:schemeClr val="accent1"/>
          </a:solidFill>
          <a:ln w="9525">
            <a:solidFill>
              <a:schemeClr val="tx1"/>
            </a:solidFill>
            <a:miter lim="800000"/>
            <a:headEnd/>
            <a:tailEnd/>
          </a:ln>
        </p:spPr>
        <p:txBody>
          <a:bodyPr wrap="none" anchor="ctr"/>
          <a:lstStyle/>
          <a:p>
            <a:endParaRPr lang="en-AU"/>
          </a:p>
        </p:txBody>
      </p:sp>
      <p:sp>
        <p:nvSpPr>
          <p:cNvPr id="19461" name="Text Box 5"/>
          <p:cNvSpPr txBox="1">
            <a:spLocks noChangeArrowheads="1"/>
          </p:cNvSpPr>
          <p:nvPr/>
        </p:nvSpPr>
        <p:spPr bwMode="auto">
          <a:xfrm>
            <a:off x="4800600" y="2971800"/>
            <a:ext cx="1905000" cy="461665"/>
          </a:xfrm>
          <a:prstGeom prst="rect">
            <a:avLst/>
          </a:prstGeom>
          <a:noFill/>
          <a:ln w="9525">
            <a:noFill/>
            <a:miter lim="800000"/>
            <a:headEnd/>
            <a:tailEnd/>
          </a:ln>
        </p:spPr>
        <p:txBody>
          <a:bodyPr>
            <a:spAutoFit/>
          </a:bodyPr>
          <a:lstStyle/>
          <a:p>
            <a:pPr>
              <a:spcBef>
                <a:spcPct val="50000"/>
              </a:spcBef>
            </a:pPr>
            <a:endParaRPr lang="en-GB">
              <a:latin typeface="Arial" charset="0"/>
            </a:endParaRPr>
          </a:p>
        </p:txBody>
      </p:sp>
      <p:sp>
        <p:nvSpPr>
          <p:cNvPr id="19462" name="Text Box 6"/>
          <p:cNvSpPr txBox="1">
            <a:spLocks noChangeArrowheads="1"/>
          </p:cNvSpPr>
          <p:nvPr/>
        </p:nvSpPr>
        <p:spPr bwMode="auto">
          <a:xfrm>
            <a:off x="4648200" y="2971801"/>
            <a:ext cx="2133600" cy="3508653"/>
          </a:xfrm>
          <a:prstGeom prst="rect">
            <a:avLst/>
          </a:prstGeom>
          <a:noFill/>
          <a:ln w="9525">
            <a:noFill/>
            <a:miter lim="800000"/>
            <a:headEnd/>
            <a:tailEnd/>
          </a:ln>
        </p:spPr>
        <p:txBody>
          <a:bodyPr>
            <a:spAutoFit/>
          </a:bodyPr>
          <a:lstStyle/>
          <a:p>
            <a:pPr>
              <a:spcBef>
                <a:spcPct val="50000"/>
              </a:spcBef>
            </a:pPr>
            <a:r>
              <a:rPr lang="en-US" sz="1200" b="1" dirty="0" smtClean="0">
                <a:latin typeface="Arial" charset="0"/>
              </a:rPr>
              <a:t>On Monday The 21</a:t>
            </a:r>
            <a:r>
              <a:rPr lang="en-US" sz="1200" b="1" baseline="30000" dirty="0" smtClean="0">
                <a:latin typeface="Arial" charset="0"/>
              </a:rPr>
              <a:t>st</a:t>
            </a:r>
            <a:r>
              <a:rPr lang="en-US" sz="1200" b="1" dirty="0" smtClean="0">
                <a:latin typeface="Arial" charset="0"/>
              </a:rPr>
              <a:t> Of May 2008, There was a local burglary at a pub in the Port police have cornered off the pub, and there were 3 ambulances and 8 police officers.</a:t>
            </a:r>
          </a:p>
          <a:p>
            <a:pPr>
              <a:spcBef>
                <a:spcPct val="50000"/>
              </a:spcBef>
            </a:pPr>
            <a:r>
              <a:rPr lang="en-US" sz="1200" b="1" dirty="0" smtClean="0">
                <a:latin typeface="Arial" charset="0"/>
              </a:rPr>
              <a:t>The Burglary took place at 2:35am, were three people shot and 2 killed, a local identified one of the burglars as Dumby Red, another local who played in the local football club, the other one are still yet to be identified, and police are investigating who the third burglar was.</a:t>
            </a:r>
          </a:p>
        </p:txBody>
      </p:sp>
      <p:sp>
        <p:nvSpPr>
          <p:cNvPr id="19463" name="Text Box 7"/>
          <p:cNvSpPr txBox="1">
            <a:spLocks noChangeArrowheads="1"/>
          </p:cNvSpPr>
          <p:nvPr/>
        </p:nvSpPr>
        <p:spPr bwMode="auto">
          <a:xfrm>
            <a:off x="6705600" y="2971801"/>
            <a:ext cx="2133600" cy="3600986"/>
          </a:xfrm>
          <a:prstGeom prst="rect">
            <a:avLst/>
          </a:prstGeom>
          <a:noFill/>
          <a:ln w="9525">
            <a:noFill/>
            <a:miter lim="800000"/>
            <a:headEnd/>
            <a:tailEnd/>
          </a:ln>
        </p:spPr>
        <p:txBody>
          <a:bodyPr>
            <a:spAutoFit/>
          </a:bodyPr>
          <a:lstStyle/>
          <a:p>
            <a:pPr>
              <a:spcBef>
                <a:spcPct val="50000"/>
              </a:spcBef>
            </a:pPr>
            <a:r>
              <a:rPr lang="en-US" sz="1200" b="1" dirty="0" smtClean="0">
                <a:latin typeface="Arial" charset="0"/>
              </a:rPr>
              <a:t>The pub owner Mr. Mac said that “I woke up to a noise outside the pub, at first I thought it would be someone at the jetty but then my dog barked so I got up to go take a look, then I heard a smashing glass sound 3 men run into my bedroom with a rifle. “Open The Safe!” they said, I told them that the keys were in the storeroom, Once I got in there I took my shotgun from the wall I then swung around and shot until the clip was empty, then I dialed 000”</a:t>
            </a:r>
            <a:endParaRPr lang="en-US" sz="1200" b="1" dirty="0">
              <a:latin typeface="Arial" charset="0"/>
            </a:endParaRPr>
          </a:p>
        </p:txBody>
      </p:sp>
      <p:sp>
        <p:nvSpPr>
          <p:cNvPr id="19466" name="Text Box 10"/>
          <p:cNvSpPr txBox="1">
            <a:spLocks noChangeArrowheads="1"/>
          </p:cNvSpPr>
          <p:nvPr/>
        </p:nvSpPr>
        <p:spPr bwMode="auto">
          <a:xfrm>
            <a:off x="482544" y="692150"/>
            <a:ext cx="8197180" cy="1107996"/>
          </a:xfrm>
          <a:prstGeom prst="rect">
            <a:avLst/>
          </a:prstGeom>
          <a:noFill/>
          <a:ln w="9525">
            <a:noFill/>
            <a:miter lim="800000"/>
            <a:headEnd/>
            <a:tailEnd/>
          </a:ln>
          <a:effectLst/>
        </p:spPr>
        <p:txBody>
          <a:bodyPr wrap="none">
            <a:spAutoFit/>
          </a:bodyPr>
          <a:lstStyle/>
          <a:p>
            <a:r>
              <a:rPr lang="en-GB" sz="6600" b="1" dirty="0" smtClean="0">
                <a:solidFill>
                  <a:srgbClr val="4C4C4C"/>
                </a:solidFill>
              </a:rPr>
              <a:t>THE PORTS LOCAL</a:t>
            </a:r>
            <a:endParaRPr lang="en-GB" sz="6600" b="1" dirty="0">
              <a:solidFill>
                <a:srgbClr val="4C4C4C"/>
              </a:solidFill>
            </a:endParaRPr>
          </a:p>
        </p:txBody>
      </p:sp>
      <p:sp>
        <p:nvSpPr>
          <p:cNvPr id="19467" name="Text Box 11"/>
          <p:cNvSpPr txBox="1">
            <a:spLocks noChangeArrowheads="1"/>
          </p:cNvSpPr>
          <p:nvPr/>
        </p:nvSpPr>
        <p:spPr bwMode="auto">
          <a:xfrm>
            <a:off x="831866" y="1893889"/>
            <a:ext cx="2097049" cy="246221"/>
          </a:xfrm>
          <a:prstGeom prst="rect">
            <a:avLst/>
          </a:prstGeom>
          <a:noFill/>
          <a:ln w="9525">
            <a:noFill/>
            <a:miter lim="800000"/>
            <a:headEnd/>
            <a:tailEnd/>
          </a:ln>
          <a:effectLst/>
        </p:spPr>
        <p:txBody>
          <a:bodyPr wrap="none">
            <a:spAutoFit/>
          </a:bodyPr>
          <a:lstStyle/>
          <a:p>
            <a:r>
              <a:rPr lang="en-GB" sz="1000" b="1" dirty="0" smtClean="0">
                <a:solidFill>
                  <a:srgbClr val="4C4C4C"/>
                </a:solidFill>
                <a:latin typeface="Arial Black" pitchFamily="34" charset="0"/>
              </a:rPr>
              <a:t>www.ThePortNews.com.au</a:t>
            </a:r>
            <a:endParaRPr lang="en-GB" sz="1000" b="1" dirty="0">
              <a:solidFill>
                <a:srgbClr val="4C4C4C"/>
              </a:solidFill>
              <a:latin typeface="Arial Black" pitchFamily="34" charset="0"/>
            </a:endParaRPr>
          </a:p>
        </p:txBody>
      </p:sp>
      <p:sp>
        <p:nvSpPr>
          <p:cNvPr id="19468" name="Text Box 12"/>
          <p:cNvSpPr txBox="1">
            <a:spLocks noChangeArrowheads="1"/>
          </p:cNvSpPr>
          <p:nvPr/>
        </p:nvSpPr>
        <p:spPr bwMode="auto">
          <a:xfrm>
            <a:off x="3513123" y="1885951"/>
            <a:ext cx="2891497" cy="276999"/>
          </a:xfrm>
          <a:prstGeom prst="rect">
            <a:avLst/>
          </a:prstGeom>
          <a:noFill/>
          <a:ln w="9525">
            <a:noFill/>
            <a:miter lim="800000"/>
            <a:headEnd/>
            <a:tailEnd/>
          </a:ln>
          <a:effectLst/>
        </p:spPr>
        <p:txBody>
          <a:bodyPr wrap="none">
            <a:spAutoFit/>
          </a:bodyPr>
          <a:lstStyle/>
          <a:p>
            <a:r>
              <a:rPr lang="en-GB" sz="1200" b="1" dirty="0" smtClean="0">
                <a:solidFill>
                  <a:srgbClr val="4C4C4C"/>
                </a:solidFill>
                <a:latin typeface="Arial Black" pitchFamily="34" charset="0"/>
              </a:rPr>
              <a:t>THE PORT’S ONLY NEWSPAPER!</a:t>
            </a:r>
            <a:endParaRPr lang="en-GB" sz="1200" b="1" dirty="0">
              <a:solidFill>
                <a:srgbClr val="4C4C4C"/>
              </a:solidFill>
              <a:latin typeface="Arial Black" pitchFamily="34" charset="0"/>
            </a:endParaRPr>
          </a:p>
        </p:txBody>
      </p:sp>
      <p:sp>
        <p:nvSpPr>
          <p:cNvPr id="19469" name="Text Box 13"/>
          <p:cNvSpPr txBox="1">
            <a:spLocks noChangeArrowheads="1"/>
          </p:cNvSpPr>
          <p:nvPr/>
        </p:nvSpPr>
        <p:spPr bwMode="auto">
          <a:xfrm>
            <a:off x="7364853" y="1903414"/>
            <a:ext cx="1045479" cy="246221"/>
          </a:xfrm>
          <a:prstGeom prst="rect">
            <a:avLst/>
          </a:prstGeom>
          <a:noFill/>
          <a:ln w="9525">
            <a:noFill/>
            <a:miter lim="800000"/>
            <a:headEnd/>
            <a:tailEnd/>
          </a:ln>
          <a:effectLst/>
        </p:spPr>
        <p:txBody>
          <a:bodyPr wrap="none">
            <a:spAutoFit/>
          </a:bodyPr>
          <a:lstStyle/>
          <a:p>
            <a:r>
              <a:rPr lang="en-GB" sz="1000" b="1" dirty="0" smtClean="0">
                <a:solidFill>
                  <a:srgbClr val="4C4C4C"/>
                </a:solidFill>
                <a:latin typeface="Arial Black" pitchFamily="34" charset="0"/>
              </a:rPr>
              <a:t>  Since </a:t>
            </a:r>
            <a:r>
              <a:rPr lang="en-GB" sz="1000" b="1" dirty="0">
                <a:solidFill>
                  <a:srgbClr val="4C4C4C"/>
                </a:solidFill>
                <a:latin typeface="Arial Black" pitchFamily="34" charset="0"/>
              </a:rPr>
              <a:t>1879</a:t>
            </a:r>
          </a:p>
        </p:txBody>
      </p:sp>
      <p:pic>
        <p:nvPicPr>
          <p:cNvPr id="1026" name="Picture 2"/>
          <p:cNvPicPr>
            <a:picLocks noChangeAspect="1" noChangeArrowheads="1"/>
          </p:cNvPicPr>
          <p:nvPr/>
        </p:nvPicPr>
        <p:blipFill>
          <a:blip r:embed="rId4" cstate="print"/>
          <a:srcRect/>
          <a:stretch>
            <a:fillRect/>
          </a:stretch>
        </p:blipFill>
        <p:spPr bwMode="auto">
          <a:xfrm>
            <a:off x="701622" y="3063869"/>
            <a:ext cx="3687815" cy="354176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pitchFamily="18" charset="0"/>
            <a:ea typeface="ＭＳ Ｐゴシック" pitchFamily="96"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pitchFamily="18" charset="0"/>
            <a:ea typeface="ＭＳ Ｐゴシック" pitchFamily="96"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308</TotalTime>
  <Words>219</Words>
  <Application>Microsoft Office PowerPoint</Application>
  <PresentationFormat>On-screen Show (4:3)</PresentationFormat>
  <Paragraphs>9</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Blank Presentation</vt:lpstr>
      <vt:lpstr>Slide 1</vt:lpstr>
    </vt:vector>
  </TitlesOfParts>
  <Company>Presentation Magazine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Editable Newspapers Template</dc:title>
  <dc:creator>Presentation Magazine</dc:creator>
  <cp:lastModifiedBy>Education</cp:lastModifiedBy>
  <cp:revision>27</cp:revision>
  <dcterms:created xsi:type="dcterms:W3CDTF">2007-10-10T08:29:48Z</dcterms:created>
  <dcterms:modified xsi:type="dcterms:W3CDTF">2010-04-28T23:42:59Z</dcterms:modified>
</cp:coreProperties>
</file>